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FD8"/>
    <a:srgbClr val="AB3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25" d="100"/>
          <a:sy n="125" d="100"/>
        </p:scale>
        <p:origin x="-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598" y="1122363"/>
            <a:ext cx="6469602" cy="2387600"/>
          </a:xfrm>
        </p:spPr>
        <p:txBody>
          <a:bodyPr anchor="b"/>
          <a:lstStyle>
            <a:lvl1pPr algn="ctr">
              <a:defRPr sz="6000" b="1">
                <a:solidFill>
                  <a:srgbClr val="188FD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6352" y="3602038"/>
            <a:ext cx="5994647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1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94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20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88FD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1333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7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188FD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92D0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75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8359"/>
            <a:ext cx="38862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08359"/>
            <a:ext cx="38862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 b="1">
                <a:solidFill>
                  <a:srgbClr val="188FD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5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0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23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95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66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45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B2CA-8CBA-4998-9AE3-957D86FAC8C4}" type="datetimeFigureOut">
              <a:rPr lang="en-CA" smtClean="0"/>
              <a:t>25/05/2017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C04A0-6742-4176-B2EF-4FCF610B2D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59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changedaybc.ca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700" y="1122363"/>
            <a:ext cx="6159500" cy="1735137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188FD8"/>
                </a:solidFill>
              </a:rPr>
              <a:t>Change Day 2017</a:t>
            </a:r>
            <a:endParaRPr lang="en-CA" b="1" dirty="0">
              <a:solidFill>
                <a:srgbClr val="188FD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7315" y="3001383"/>
            <a:ext cx="5702300" cy="1655762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92D050"/>
                </a:solidFill>
              </a:rPr>
              <a:t>1 Day.  5000 Pledges. Unlimited Possibilities</a:t>
            </a:r>
            <a:endParaRPr lang="en-CA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do I act on my pledge?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Put your pledge into action anytime between now and Change Day– 17.11.17.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Change Day is all about action!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43" y="2940403"/>
            <a:ext cx="2631486" cy="256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92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70133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We’ve created resources to help you along the way</a:t>
            </a:r>
            <a:r>
              <a:rPr lang="en-CA" dirty="0" smtClean="0"/>
              <a:t>:</a:t>
            </a:r>
            <a:br>
              <a:rPr lang="en-CA" dirty="0" smtClean="0"/>
            </a:br>
            <a:endParaRPr lang="en-CA" dirty="0"/>
          </a:p>
          <a:p>
            <a:r>
              <a:rPr lang="en-CA" dirty="0"/>
              <a:t>A </a:t>
            </a:r>
            <a:r>
              <a:rPr lang="en-CA" i="1" dirty="0"/>
              <a:t>Getting Started Kit</a:t>
            </a:r>
          </a:p>
          <a:p>
            <a:r>
              <a:rPr lang="en-CA" dirty="0"/>
              <a:t>Buttons</a:t>
            </a:r>
          </a:p>
          <a:p>
            <a:r>
              <a:rPr lang="en-CA" dirty="0"/>
              <a:t>Post-it notes</a:t>
            </a:r>
          </a:p>
          <a:p>
            <a:r>
              <a:rPr lang="en-CA" dirty="0"/>
              <a:t>Postcards</a:t>
            </a:r>
          </a:p>
          <a:p>
            <a:r>
              <a:rPr lang="en-CA" dirty="0"/>
              <a:t>Templates</a:t>
            </a:r>
          </a:p>
          <a:p>
            <a:r>
              <a:rPr lang="en-CA" dirty="0" smtClean="0"/>
              <a:t>And </a:t>
            </a:r>
            <a:r>
              <a:rPr lang="en-CA" dirty="0"/>
              <a:t>more….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 to support you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14" y="2491740"/>
            <a:ext cx="4283821" cy="283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5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November 17, 2017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BCPSQC, along with our partners, is planning another Change Day on November 17, 2017 (17.11.17)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Together, we’ll build on the success of our first Change Day when we hoped for 5000 pledges and received close to 8000 from across BC!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We invite you to join us in doing it again!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6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Change Day all about?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Change Day invites anyone involved in health, social, and community care to commit to making a change or trying something new to make our system better for British Columbians.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35" y="3217378"/>
            <a:ext cx="26273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2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our goal?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Our goal is to collect 5000 pledges from now until Change Day on 17.11.17.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38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can pledge?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1333"/>
            <a:ext cx="493395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Patients, residents, clients, families, or those working in the health and care system are all invited to participate.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459" r="20140" b="22154"/>
          <a:stretch/>
        </p:blipFill>
        <p:spPr bwMode="auto">
          <a:xfrm>
            <a:off x="5674655" y="1651272"/>
            <a:ext cx="2554941" cy="2406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92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pledge?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A pledge is something that you commit to doing, changing or improving in health, social and/or community care.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i="1" dirty="0" smtClean="0"/>
              <a:t>It’s that simple!</a:t>
            </a:r>
          </a:p>
          <a:p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3820" r="6398" b="13543"/>
          <a:stretch/>
        </p:blipFill>
        <p:spPr bwMode="auto">
          <a:xfrm>
            <a:off x="4129677" y="2871841"/>
            <a:ext cx="3947522" cy="2626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1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pledges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6325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Wearing </a:t>
            </a:r>
            <a:r>
              <a:rPr lang="en-CA" dirty="0"/>
              <a:t>a patient gown and spending a day in hospital attached to an IV pole;</a:t>
            </a:r>
          </a:p>
          <a:p>
            <a:pPr lvl="0"/>
            <a:r>
              <a:rPr lang="en-CA" dirty="0" smtClean="0"/>
              <a:t>Encouraging </a:t>
            </a:r>
            <a:r>
              <a:rPr lang="en-CA" dirty="0"/>
              <a:t>patients to ask questions;</a:t>
            </a:r>
          </a:p>
          <a:p>
            <a:pPr lvl="0"/>
            <a:r>
              <a:rPr lang="en-CA" dirty="0" smtClean="0"/>
              <a:t>Starting a walking group with colleagues;</a:t>
            </a:r>
            <a:endParaRPr lang="en-CA" dirty="0"/>
          </a:p>
          <a:p>
            <a:pPr lvl="0"/>
            <a:r>
              <a:rPr lang="en-CA" dirty="0" smtClean="0"/>
              <a:t>Talking </a:t>
            </a:r>
            <a:r>
              <a:rPr lang="en-CA" dirty="0"/>
              <a:t>about </a:t>
            </a:r>
            <a:r>
              <a:rPr lang="en-CA" dirty="0" smtClean="0"/>
              <a:t>mental </a:t>
            </a:r>
            <a:r>
              <a:rPr lang="en-CA" dirty="0"/>
              <a:t>health;</a:t>
            </a:r>
          </a:p>
          <a:p>
            <a:pPr lvl="0"/>
            <a:r>
              <a:rPr lang="en-CA" dirty="0" smtClean="0"/>
              <a:t>Working </a:t>
            </a:r>
            <a:r>
              <a:rPr lang="en-CA" dirty="0"/>
              <a:t>to increase cultural safety for Indigenous people seeking health services; and</a:t>
            </a:r>
          </a:p>
          <a:p>
            <a:pPr lvl="0"/>
            <a:r>
              <a:rPr lang="en-CA" dirty="0" smtClean="0"/>
              <a:t>Wearing </a:t>
            </a:r>
            <a:r>
              <a:rPr lang="en-CA" dirty="0"/>
              <a:t>incontinence pads for a day to </a:t>
            </a:r>
            <a:r>
              <a:rPr lang="en-CA" dirty="0" smtClean="0"/>
              <a:t>better </a:t>
            </a:r>
            <a:r>
              <a:rPr lang="en-CA" dirty="0"/>
              <a:t>understand </a:t>
            </a:r>
            <a:r>
              <a:rPr lang="en-CA" dirty="0" smtClean="0"/>
              <a:t>residents</a:t>
            </a:r>
            <a:r>
              <a:rPr lang="en-CA" dirty="0"/>
              <a:t>’ needs.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7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do you pledge?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You can pledge anytime!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dirty="0" smtClean="0"/>
              <a:t>You don’t have to wait until Change Day to make your pledge or start acting on your pledge.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You can also join another person’s pledge, or make a group pledge with your colleagues or family!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88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66395" y="1757994"/>
            <a:ext cx="3886200" cy="4351338"/>
          </a:xfrm>
        </p:spPr>
        <p:txBody>
          <a:bodyPr>
            <a:normAutofit fontScale="92500"/>
          </a:bodyPr>
          <a:lstStyle/>
          <a:p>
            <a:r>
              <a:rPr lang="en-CA" dirty="0"/>
              <a:t>Pick something that you are passionate </a:t>
            </a:r>
            <a:r>
              <a:rPr lang="en-CA" dirty="0" smtClean="0"/>
              <a:t>about!</a:t>
            </a:r>
            <a:endParaRPr lang="en-CA" dirty="0"/>
          </a:p>
          <a:p>
            <a:r>
              <a:rPr lang="en-CA" dirty="0"/>
              <a:t>What someone pledges, and how they do it, is entirely up to them</a:t>
            </a:r>
          </a:p>
          <a:p>
            <a:r>
              <a:rPr lang="en-CA" dirty="0"/>
              <a:t>Make your pledge online </a:t>
            </a:r>
            <a:r>
              <a:rPr lang="en-CA" dirty="0">
                <a:hlinkClick r:id="rId2"/>
              </a:rPr>
              <a:t>www.changedaybc.ca</a:t>
            </a:r>
            <a:r>
              <a:rPr lang="en-CA" dirty="0"/>
              <a:t> or by completing and mailing a pledge postcard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you pledge?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7302" r="7832" b="11738"/>
          <a:stretch/>
        </p:blipFill>
        <p:spPr bwMode="auto">
          <a:xfrm>
            <a:off x="645449" y="1783976"/>
            <a:ext cx="3532095" cy="2402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384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Change Day 2017</vt:lpstr>
      <vt:lpstr>November 17, 2017</vt:lpstr>
      <vt:lpstr>What is Change Day all about?</vt:lpstr>
      <vt:lpstr>What is our goal?</vt:lpstr>
      <vt:lpstr>Who can pledge?</vt:lpstr>
      <vt:lpstr>What is a pledge?</vt:lpstr>
      <vt:lpstr>Examples of pledges</vt:lpstr>
      <vt:lpstr>When do you pledge?</vt:lpstr>
      <vt:lpstr>How do you pledge?</vt:lpstr>
      <vt:lpstr>When do I act on my pledge?</vt:lpstr>
      <vt:lpstr>Resources to support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Siu</dc:creator>
  <cp:lastModifiedBy>Michelle Cyca</cp:lastModifiedBy>
  <cp:revision>9</cp:revision>
  <dcterms:created xsi:type="dcterms:W3CDTF">2017-03-28T20:56:09Z</dcterms:created>
  <dcterms:modified xsi:type="dcterms:W3CDTF">2017-05-25T23:09:35Z</dcterms:modified>
</cp:coreProperties>
</file>