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23E5-75E7-4279-B6DF-8BB2E58E8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F8E7-8A0D-4215-885B-BF0B56952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AEF1-90B8-4E6A-AB5A-4B619C93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DFC63-1B0D-4DC5-AEB2-5DF5A4C9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9A4D-629B-4842-939E-9368F378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07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0526-5560-4539-AFCE-6CF09E41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ABBE5-FEC2-4C99-803C-823B86ECB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AB2E4-7127-4E22-994D-D54DFFE1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35BD5-5048-460C-B827-A1C80BF8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B550A-D260-4DED-8194-6A10A471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33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36A30-4AB5-47DF-BDA5-A10C274DC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D791D-4471-414F-9B9B-D1443E3C9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B73C4-D171-40A8-A79D-685A8B95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93171-DFE2-4943-93B0-FE52D0F9C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CB803-C803-41CB-9A80-1AB48773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36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4BE3F-642F-4156-9A0C-6B76B61CA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4D898-AA65-4045-97A9-ECA61B947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CD58-3889-4C0F-8ACE-716E3C1F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0C9F-7818-44C9-98A7-BB0B5CB1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2DAA1-C793-44AC-BB8E-B444591C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29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44B5-3D4C-45B0-9864-D7900302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57857-1920-409B-BA2C-BC3C9BAA9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663DB-6960-4080-9068-76D00D96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7CEBF-873F-4B13-8864-243001E1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880DB-D4C3-4E84-A08C-E83406F5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58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791E5-5BD1-4667-AB0E-F971B365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DAF4-B835-4234-BFF1-06D0B9309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DFDE-B138-42F8-947A-A09CA31D1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ED434-046E-45BD-A524-D05B9214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2B6A-F57C-4654-8654-3CC7A976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75335-0AA8-4AA1-86DD-876529C3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53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DEA8-E42D-4084-BAB5-F6133096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9B8C3-1DF0-42CD-BE87-78F660FA3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F825B-1186-4150-809B-2E0FB550C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D1000-EB30-42BD-B563-F9A275947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66446-B9DD-4CF9-978A-750104E82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DD27ED-8D94-4D16-A6B3-6AB2284F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88220-74BC-44B8-969D-0882E5A5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77757-5629-4EC4-8C9C-5BFD6AD5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670A-9430-49E6-A67C-11B91C65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13B9E-0731-4836-99CA-69114215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F093A-7DB7-47FB-91A9-54BF3E54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94FD6-D3D0-462A-9FF2-23995022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30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E3F1B-2E0D-442F-A2B8-F0579A0C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5A7D7-CA15-4570-BDEB-A5299BD2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83F33-66D2-4AB5-AD63-49DE10B2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130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A658-97C1-4C6A-B795-0F41B815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F5B31-0CD4-4E7A-BEFF-23C5F5C5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CC59E-65DE-4D5C-AB86-E64CCE51C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23388-7803-4DCF-B5FE-B393833C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7E88D-06A1-4674-A5D6-C21D1E10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FC6B9-3FA3-49BE-AA09-E372C1ED1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22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00F5-2CE8-4C97-8E3C-BC43B55E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C56633-98EB-4F7E-945E-8EAE57FBF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E041E-8B2C-44E6-99F4-415A5E391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B08F8-815D-4F9F-81F6-B96965DA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F5208-4924-43D3-8801-D1E0A626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93F5B-6AE9-448E-9833-1FC277FB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04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35163-8B43-45FB-AA4E-FDC95A8F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618BD-E6E6-4DA1-8EFC-16045DDB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8C642-AF4E-4ACB-B693-0A3BDCB6D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35A5-5538-4557-89CC-C48734851651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962A8-95C4-41A6-8992-36E42EE6D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1D58-A379-4A53-BFCB-87711B243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13AEB-2610-426B-9D18-78E7288AF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7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WhatMattersToYouBC.ca" TargetMode="External"/><Relationship Id="rId5" Type="http://schemas.openxmlformats.org/officeDocument/2006/relationships/hyperlink" Target="mailto:whatmatterstoyou@bcpsqc.c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CDE29B-F99C-441E-A641-3642D538BF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6"/>
          <a:stretch/>
        </p:blipFill>
        <p:spPr>
          <a:xfrm>
            <a:off x="-1" y="291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4F5A71-7D88-4268-A634-7359C2125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0973" y="1231878"/>
            <a:ext cx="6770054" cy="702260"/>
          </a:xfrm>
        </p:spPr>
        <p:txBody>
          <a:bodyPr>
            <a:noAutofit/>
          </a:bodyPr>
          <a:lstStyle/>
          <a:p>
            <a:r>
              <a:rPr lang="en-CA" sz="4800" b="1" dirty="0">
                <a:solidFill>
                  <a:srgbClr val="000000"/>
                </a:solidFill>
                <a:latin typeface="+mn-lt"/>
              </a:rPr>
              <a:t>WHAT MATTERS TO YOU?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2CF42A2-06C0-4D18-BEA3-E850D8FB2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9783" y="2045075"/>
            <a:ext cx="9472433" cy="554446"/>
          </a:xfrm>
        </p:spPr>
        <p:txBody>
          <a:bodyPr>
            <a:noAutofit/>
          </a:bodyPr>
          <a:lstStyle/>
          <a:p>
            <a:r>
              <a:rPr lang="en-CA" sz="3000" b="1" dirty="0">
                <a:solidFill>
                  <a:srgbClr val="898989"/>
                </a:solidFill>
              </a:rPr>
              <a:t>Asking this simple question can have a big impact on care! </a:t>
            </a:r>
          </a:p>
          <a:p>
            <a:endParaRPr lang="en-CA" sz="3000" b="1" dirty="0">
              <a:solidFill>
                <a:srgbClr val="898989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4172F60-2E7A-4D7F-9DDB-BCCD017D3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" t="32507" r="71671" b="20613"/>
          <a:stretch/>
        </p:blipFill>
        <p:spPr bwMode="auto">
          <a:xfrm>
            <a:off x="7621223" y="291464"/>
            <a:ext cx="2581445" cy="88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FF3892A1-BA1B-4B08-8E9E-1AEC4294DA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346" y="253364"/>
            <a:ext cx="3324138" cy="954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1ECD4F-553E-4349-A605-369336C420D0}"/>
              </a:ext>
            </a:extLst>
          </p:cNvPr>
          <p:cNvSpPr txBox="1"/>
          <p:nvPr/>
        </p:nvSpPr>
        <p:spPr>
          <a:xfrm>
            <a:off x="1797049" y="2710458"/>
            <a:ext cx="85979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>
                <a:solidFill>
                  <a:srgbClr val="898989"/>
                </a:solidFill>
              </a:rPr>
              <a:t>For more information on this Council initiative please contact: </a:t>
            </a:r>
            <a:r>
              <a:rPr lang="en-CA" sz="25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whatmatterstoyou@bcpsqc.ca</a:t>
            </a:r>
            <a:r>
              <a:rPr lang="en-CA" sz="2500" b="1" dirty="0">
                <a:solidFill>
                  <a:srgbClr val="0070C0"/>
                </a:solidFill>
              </a:rPr>
              <a:t> </a:t>
            </a:r>
            <a:r>
              <a:rPr lang="en-CA" sz="2500" b="1" dirty="0">
                <a:solidFill>
                  <a:srgbClr val="898989"/>
                </a:solidFill>
              </a:rPr>
              <a:t>or visit: </a:t>
            </a:r>
            <a:r>
              <a:rPr lang="en-CA" sz="2500" b="1" u="sng" dirty="0">
                <a:solidFill>
                  <a:srgbClr val="0070C0"/>
                </a:solidFill>
                <a:ea typeface="Calibri" panose="020F0502020204030204" pitchFamily="34" charset="0"/>
                <a:hlinkClick r:id="rId6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WhatMattersToYouBC.ca</a:t>
            </a:r>
            <a:endParaRPr lang="en-CA" sz="2500" b="1" dirty="0">
              <a:solidFill>
                <a:srgbClr val="0070C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303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MATTERS TO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MATTERS TO YOU?</dc:title>
  <dc:creator>Halla Bertrand</dc:creator>
  <cp:lastModifiedBy>Leslie Chan</cp:lastModifiedBy>
  <cp:revision>2</cp:revision>
  <dcterms:created xsi:type="dcterms:W3CDTF">2021-11-26T19:56:08Z</dcterms:created>
  <dcterms:modified xsi:type="dcterms:W3CDTF">2021-12-02T00:10:38Z</dcterms:modified>
</cp:coreProperties>
</file>